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4DACB9-81BC-D347-AF32-B178499ADF86}" v="2" dt="2026-04-09T20:49:03.4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9:03.402" v="15"/>
      <pc:docMkLst>
        <pc:docMk/>
      </pc:docMkLst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34:05.765" v="11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34:05.765" v="11"/>
          <ac:picMkLst>
            <pc:docMk/>
            <pc:sldMk cId="2433374918" sldId="257"/>
            <ac:picMk id="2" creationId="{ED5F243C-FEEE-2CE8-FB47-1E80D0875D7E}"/>
          </ac:picMkLst>
        </pc:picChg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9:03.402" v="15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9:03.402" v="15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34:10.294" v="12" actId="680"/>
        <pc:sldMkLst>
          <pc:docMk/>
          <pc:sldMk cId="1780410683" sldId="263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34:15.019" v="13" actId="680"/>
        <pc:sldMkLst>
          <pc:docMk/>
          <pc:sldMk cId="2335262211" sldId="264"/>
        </pc:sldMkLst>
      </pc:sldChg>
      <pc:sldChg chg="new">
        <pc:chgData name="Hanne Liv Gryting" userId="d55e2bfa-772b-47b3-a105-54a9f5c6fbde" providerId="ADAL" clId="{F047557D-4E65-51B3-8759-A83AB81584A5}" dt="2026-04-09T20:34:25.053" v="14" actId="680"/>
        <pc:sldMkLst>
          <pc:docMk/>
          <pc:sldMk cId="1527601724" sldId="265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34:02.754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33:51.507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33:51.507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33:26.954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33:51.507" v="9" actId="14100"/>
            <ac:picMkLst>
              <pc:docMk/>
              <pc:sldMasterMk cId="3838146109" sldId="2147483648"/>
              <pc:sldLayoutMk cId="53344019" sldId="2147483696"/>
              <ac:picMk id="4" creationId="{473E3571-9DAA-448B-BCC6-068620ECE008}"/>
            </ac:picMkLst>
          </pc:picChg>
          <pc:picChg chg="del">
            <ac:chgData name="Hanne Liv Gryting" userId="d55e2bfa-772b-47b3-a105-54a9f5c6fbde" providerId="ADAL" clId="{F047557D-4E65-51B3-8759-A83AB81584A5}" dt="2026-04-09T20:33:25.378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33:29.709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33:31.286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33:32.718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473E3571-9DAA-448B-BCC6-068620ECE0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BD232222-DA49-70E4-28D9-0389E956425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527D2A6A-5F04-48DF-82D8-6C6079A709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96D93F3C-4776-5F77-39C6-8E9930896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448C5B27-8060-5299-D0C2-F6223EABF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372DCA02-3967-3B75-EFF8-2ED7DEF193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97FDF79C-C54C-F34B-DCB8-5D871BF6E1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CD125BB5-74DA-29C1-1B04-F41053A5ADB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094F08C9-2A83-F0AF-2544-6346E29B0F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48C4811B-7DAA-0062-6FBE-CD14BDB636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BC71678B-D89C-6ADA-DDE5-4F17220199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E8CBED4F-49DC-15A3-B59C-9A337906C3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4335E411-85E9-385A-0240-8BA9B9E914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68C69D23-0FB0-D82E-4025-8BDE75265C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57243440-A92C-C58A-1FEB-D6CB400A0A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1CC3DAA8-C68A-2031-60F4-7F5212F63E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6A52CA4C-E6F3-1B24-B13D-5F663DFE70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3" name="Bilde 22">
            <a:extLst>
              <a:ext uri="{FF2B5EF4-FFF2-40B4-BE49-F238E27FC236}">
                <a16:creationId xmlns:a16="http://schemas.microsoft.com/office/drawing/2014/main" id="{C5FED7C4-DAEC-306E-A266-A6F05BDA14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E53FF4D9-41B7-9FA7-0804-C5B151CE3E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DEC23606-B5A4-613D-FC04-FEDF55C3FC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7" name="Bilde 26">
            <a:extLst>
              <a:ext uri="{FF2B5EF4-FFF2-40B4-BE49-F238E27FC236}">
                <a16:creationId xmlns:a16="http://schemas.microsoft.com/office/drawing/2014/main" id="{168E45F1-4998-0317-5355-8ACA6562CC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59FFCF7E-9459-E17C-8994-13C26EC32C7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808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8B0EFE67-BD5B-BBAF-57E1-6BEA8D0C832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1044CED0-C861-756D-EDB4-7DB46C29FA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78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8" name="Bilde 27">
            <a:extLst>
              <a:ext uri="{FF2B5EF4-FFF2-40B4-BE49-F238E27FC236}">
                <a16:creationId xmlns:a16="http://schemas.microsoft.com/office/drawing/2014/main" id="{457A5905-20A8-C635-34E7-B701148EA0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78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3" name="Bilde 22">
            <a:extLst>
              <a:ext uri="{FF2B5EF4-FFF2-40B4-BE49-F238E27FC236}">
                <a16:creationId xmlns:a16="http://schemas.microsoft.com/office/drawing/2014/main" id="{B29A781A-18C4-1846-B25F-820231666C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106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AA1FFB3-02B4-FDAF-A62E-AF76ED2422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FF9A392-BB73-A1F9-C3D1-0071765982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80410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2318C27-1345-E7E7-C8CE-DA03BB4B9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D386D95-1DA0-900B-0D1B-6BD7C3F9C55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FE1AC337-AF71-B4AD-53CB-7996BBB807B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35262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933F953-F02D-1B1E-C81F-084453B365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9FDB201B-BB0E-8655-221C-A7E1E64AFC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27601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5F243C-FEEE-2CE8-FB47-1E80D0875D7E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3DBD4D-C574-4EF1-A9CE-63301E43D514}">
  <ds:schemaRefs>
    <ds:schemaRef ds:uri="http://schemas.microsoft.com/office/2006/metadata/properties"/>
    <ds:schemaRef ds:uri="http://purl.org/dc/terms/"/>
    <ds:schemaRef ds:uri="http://schemas.microsoft.com/office/infopath/2007/PartnerControls"/>
    <ds:schemaRef ds:uri="30a71399-637f-4a89-8bae-72aa2dedfa27"/>
    <ds:schemaRef ds:uri="http://purl.org/dc/dcmitype/"/>
    <ds:schemaRef ds:uri="http://schemas.microsoft.com/office/2006/documentManagement/types"/>
    <ds:schemaRef ds:uri="http://purl.org/dc/elements/1.1/"/>
    <ds:schemaRef ds:uri="7f71b5f3-c6b4-4442-86ee-8130fab3113a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81B937C-52F0-4F74-956D-6E0890EE6F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26AC479-F51D-4CFE-9BBD-469758B6A1D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2037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35</cp:revision>
  <dcterms:created xsi:type="dcterms:W3CDTF">2025-09-10T11:13:11Z</dcterms:created>
  <dcterms:modified xsi:type="dcterms:W3CDTF">2026-04-09T20:49:04Z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